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4C8E-42D5-4891-916F-55E6DE8D8F2F}" type="datetimeFigureOut">
              <a:rPr lang="nl-BE" smtClean="0"/>
              <a:t>13/01/2014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FA39-CD7B-4EE1-976C-E9F55CD9F87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217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4C8E-42D5-4891-916F-55E6DE8D8F2F}" type="datetimeFigureOut">
              <a:rPr lang="nl-BE" smtClean="0"/>
              <a:t>13/01/2014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FA39-CD7B-4EE1-976C-E9F55CD9F87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827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4C8E-42D5-4891-916F-55E6DE8D8F2F}" type="datetimeFigureOut">
              <a:rPr lang="nl-BE" smtClean="0"/>
              <a:t>13/01/2014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FA39-CD7B-4EE1-976C-E9F55CD9F87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509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4C8E-42D5-4891-916F-55E6DE8D8F2F}" type="datetimeFigureOut">
              <a:rPr lang="nl-BE" smtClean="0"/>
              <a:t>13/01/2014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FA39-CD7B-4EE1-976C-E9F55CD9F87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397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4C8E-42D5-4891-916F-55E6DE8D8F2F}" type="datetimeFigureOut">
              <a:rPr lang="nl-BE" smtClean="0"/>
              <a:t>13/01/2014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FA39-CD7B-4EE1-976C-E9F55CD9F87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7646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4C8E-42D5-4891-916F-55E6DE8D8F2F}" type="datetimeFigureOut">
              <a:rPr lang="nl-BE" smtClean="0"/>
              <a:t>13/01/2014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FA39-CD7B-4EE1-976C-E9F55CD9F87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628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4C8E-42D5-4891-916F-55E6DE8D8F2F}" type="datetimeFigureOut">
              <a:rPr lang="nl-BE" smtClean="0"/>
              <a:t>13/01/2014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FA39-CD7B-4EE1-976C-E9F55CD9F87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272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4C8E-42D5-4891-916F-55E6DE8D8F2F}" type="datetimeFigureOut">
              <a:rPr lang="nl-BE" smtClean="0"/>
              <a:t>13/01/2014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FA39-CD7B-4EE1-976C-E9F55CD9F87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3721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4C8E-42D5-4891-916F-55E6DE8D8F2F}" type="datetimeFigureOut">
              <a:rPr lang="nl-BE" smtClean="0"/>
              <a:t>13/01/2014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FA39-CD7B-4EE1-976C-E9F55CD9F87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0016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4C8E-42D5-4891-916F-55E6DE8D8F2F}" type="datetimeFigureOut">
              <a:rPr lang="nl-BE" smtClean="0"/>
              <a:t>13/01/2014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FA39-CD7B-4EE1-976C-E9F55CD9F87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85806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4C8E-42D5-4891-916F-55E6DE8D8F2F}" type="datetimeFigureOut">
              <a:rPr lang="nl-BE" smtClean="0"/>
              <a:t>13/01/2014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FA39-CD7B-4EE1-976C-E9F55CD9F87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567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04C8E-42D5-4891-916F-55E6DE8D8F2F}" type="datetimeFigureOut">
              <a:rPr lang="nl-BE" smtClean="0"/>
              <a:t>13/01/2014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9FA39-CD7B-4EE1-976C-E9F55CD9F87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7501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6353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LOP-beleidsplan 2013-2019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endParaRPr lang="nl-BE" b="1" dirty="0" smtClean="0"/>
          </a:p>
          <a:p>
            <a:pPr lvl="0"/>
            <a:r>
              <a:rPr lang="nl-BE" b="1" dirty="0" smtClean="0"/>
              <a:t>Intense </a:t>
            </a:r>
            <a:r>
              <a:rPr lang="nl-BE" b="1" dirty="0"/>
              <a:t>samenwerking met stad en </a:t>
            </a:r>
            <a:r>
              <a:rPr lang="nl-BE" b="1" dirty="0" smtClean="0"/>
              <a:t>OCMW</a:t>
            </a:r>
            <a:endParaRPr lang="nl-BE" dirty="0" smtClean="0"/>
          </a:p>
          <a:p>
            <a:pPr lvl="1"/>
            <a:r>
              <a:rPr lang="nl-BE" dirty="0" smtClean="0"/>
              <a:t>Actief onderwijsbeleid</a:t>
            </a:r>
          </a:p>
          <a:p>
            <a:pPr lvl="1"/>
            <a:r>
              <a:rPr lang="nl-BE" dirty="0" smtClean="0"/>
              <a:t>Samen </a:t>
            </a:r>
            <a:r>
              <a:rPr lang="nl-BE" dirty="0"/>
              <a:t>overleggen</a:t>
            </a:r>
          </a:p>
          <a:p>
            <a:pPr lvl="1"/>
            <a:r>
              <a:rPr lang="nl-BE" dirty="0"/>
              <a:t>Benutten van elkaars expertise</a:t>
            </a:r>
          </a:p>
          <a:p>
            <a:pPr marL="0" indent="0">
              <a:buNone/>
            </a:pPr>
            <a:r>
              <a:rPr lang="nl-BE" dirty="0"/>
              <a:t> </a:t>
            </a:r>
          </a:p>
          <a:p>
            <a:pPr lvl="0"/>
            <a:r>
              <a:rPr lang="nl-BE" b="1" dirty="0" smtClean="0"/>
              <a:t>Omgevingsanalyse</a:t>
            </a:r>
            <a:endParaRPr lang="nl-BE" dirty="0"/>
          </a:p>
          <a:p>
            <a:pPr lvl="1"/>
            <a:r>
              <a:rPr lang="nl-BE" dirty="0"/>
              <a:t>Startpunt</a:t>
            </a:r>
          </a:p>
          <a:p>
            <a:pPr lvl="1"/>
            <a:r>
              <a:rPr lang="nl-BE" dirty="0"/>
              <a:t>Breed</a:t>
            </a:r>
            <a:r>
              <a:rPr lang="nl-BE" dirty="0" smtClean="0"/>
              <a:t>: demografie, huisvesting, </a:t>
            </a:r>
            <a:r>
              <a:rPr lang="nl-BE" dirty="0" err="1" smtClean="0"/>
              <a:t>sociaal-economische</a:t>
            </a:r>
            <a:r>
              <a:rPr lang="nl-BE" dirty="0" smtClean="0"/>
              <a:t> situatie, arbeidsmarkt….</a:t>
            </a:r>
            <a:endParaRPr lang="nl-BE" dirty="0"/>
          </a:p>
          <a:p>
            <a:endParaRPr lang="nl-BE" dirty="0"/>
          </a:p>
          <a:p>
            <a:pPr lvl="0"/>
            <a:r>
              <a:rPr lang="nl-BE" b="1" dirty="0"/>
              <a:t>Verder zetten goede werkingen </a:t>
            </a:r>
            <a:r>
              <a:rPr lang="nl-BE" b="1" dirty="0" smtClean="0"/>
              <a:t>rond</a:t>
            </a:r>
            <a:endParaRPr lang="nl-BE" dirty="0"/>
          </a:p>
          <a:p>
            <a:pPr lvl="1"/>
            <a:r>
              <a:rPr lang="nl-BE" dirty="0"/>
              <a:t>Kleuterparticipatie</a:t>
            </a:r>
          </a:p>
          <a:p>
            <a:pPr lvl="1"/>
            <a:r>
              <a:rPr lang="nl-BE" dirty="0"/>
              <a:t>Cultuur</a:t>
            </a:r>
          </a:p>
          <a:p>
            <a:endParaRPr lang="nl-BE" dirty="0"/>
          </a:p>
          <a:p>
            <a:pPr lvl="0"/>
            <a:r>
              <a:rPr lang="nl-BE" b="1" dirty="0" smtClean="0"/>
              <a:t>Inschrijvingsbeleid</a:t>
            </a:r>
            <a:endParaRPr lang="nl-BE" dirty="0"/>
          </a:p>
          <a:p>
            <a:pPr lvl="1"/>
            <a:r>
              <a:rPr lang="nl-BE" dirty="0" smtClean="0"/>
              <a:t>Duidelijkheid</a:t>
            </a:r>
          </a:p>
          <a:p>
            <a:pPr lvl="1"/>
            <a:r>
              <a:rPr lang="nl-BE" dirty="0" smtClean="0"/>
              <a:t>Sociale mis: Opvolgen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453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nl-BE" sz="3600" dirty="0" smtClean="0"/>
              <a:t>Inschrijvingsbeleid</a:t>
            </a:r>
            <a:r>
              <a:rPr lang="nl-BE" sz="3600" dirty="0"/>
              <a:t> </a:t>
            </a:r>
            <a:r>
              <a:rPr lang="nl-BE" sz="3600" dirty="0" smtClean="0"/>
              <a:t>2014-2015</a:t>
            </a:r>
            <a:endParaRPr lang="nl-BE" sz="36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205274"/>
              </p:ext>
            </p:extLst>
          </p:nvPr>
        </p:nvGraphicFramePr>
        <p:xfrm>
          <a:off x="755576" y="1916832"/>
          <a:ext cx="7560840" cy="3877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2592288"/>
                <a:gridCol w="1706898"/>
                <a:gridCol w="1749486"/>
              </a:tblGrid>
              <a:tr h="652960">
                <a:tc>
                  <a:txBody>
                    <a:bodyPr/>
                    <a:lstStyle/>
                    <a:p>
                      <a:pPr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71755" marB="7175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 smtClean="0">
                          <a:solidFill>
                            <a:schemeClr val="tx1"/>
                          </a:solidFill>
                          <a:effectLst/>
                        </a:rPr>
                        <a:t>3-28 FEBRUARI</a:t>
                      </a:r>
                      <a:endParaRPr lang="nl-BE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71755" marB="7175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 smtClean="0">
                          <a:solidFill>
                            <a:schemeClr val="tx1"/>
                          </a:solidFill>
                          <a:effectLst/>
                        </a:rPr>
                        <a:t>10 </a:t>
                      </a:r>
                      <a:r>
                        <a:rPr lang="nl-BE" sz="1600" dirty="0">
                          <a:solidFill>
                            <a:schemeClr val="tx1"/>
                          </a:solidFill>
                          <a:effectLst/>
                        </a:rPr>
                        <a:t>23 MAART</a:t>
                      </a:r>
                      <a:endParaRPr lang="nl-BE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600" dirty="0">
                          <a:solidFill>
                            <a:schemeClr val="tx1"/>
                          </a:solidFill>
                          <a:effectLst/>
                        </a:rPr>
                        <a:t>Vanaf 24 MAART</a:t>
                      </a:r>
                      <a:endParaRPr lang="nl-BE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507280">
                <a:tc>
                  <a:txBody>
                    <a:bodyPr/>
                    <a:lstStyle/>
                    <a:p>
                      <a:pPr marL="342900" marR="88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nl-BE" sz="11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42900" marR="88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nl-BE" sz="11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8890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GEWOON</a:t>
                      </a:r>
                    </a:p>
                    <a:p>
                      <a:pPr marL="0" marR="8890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BASISONDERWIJS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9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89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</a:rPr>
                        <a:t>Alleen </a:t>
                      </a: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voor:</a:t>
                      </a:r>
                    </a:p>
                    <a:p>
                      <a:pPr marL="342900" marR="88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Broers en zussen van kinderen die reeds op de school zitten</a:t>
                      </a:r>
                    </a:p>
                    <a:p>
                      <a:pPr marL="342900" marR="88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BE" sz="1100" dirty="0">
                          <a:solidFill>
                            <a:schemeClr val="tx1"/>
                          </a:solidFill>
                          <a:effectLst/>
                        </a:rPr>
                        <a:t>Kinderen van personeelsleden van de school</a:t>
                      </a: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100" dirty="0" smtClean="0">
                        <a:effectLst/>
                      </a:endParaRPr>
                    </a:p>
                    <a:p>
                      <a:pPr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100" dirty="0" smtClean="0">
                        <a:effectLst/>
                      </a:endParaRPr>
                    </a:p>
                    <a:p>
                      <a:pPr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effectLst/>
                        </a:rPr>
                        <a:t>Voor </a:t>
                      </a:r>
                      <a:r>
                        <a:rPr lang="nl-BE" sz="1100" dirty="0">
                          <a:effectLst/>
                        </a:rPr>
                        <a:t>alle kinderen </a:t>
                      </a:r>
                    </a:p>
                    <a:p>
                      <a:pPr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(volgens indicatoren)</a:t>
                      </a:r>
                    </a:p>
                    <a:p>
                      <a:pPr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 </a:t>
                      </a:r>
                      <a:endParaRPr lang="nl-BE" sz="1100" dirty="0" smtClean="0">
                        <a:effectLst/>
                      </a:endParaRPr>
                    </a:p>
                    <a:p>
                      <a:pPr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100" dirty="0" smtClean="0">
                        <a:effectLst/>
                      </a:endParaRPr>
                    </a:p>
                    <a:p>
                      <a:pPr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effectLst/>
                        </a:rPr>
                        <a:t>Voor </a:t>
                      </a:r>
                      <a:r>
                        <a:rPr lang="nl-BE" sz="1100" dirty="0">
                          <a:effectLst/>
                        </a:rPr>
                        <a:t>alle kinderen</a:t>
                      </a:r>
                    </a:p>
                    <a:p>
                      <a:pPr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(vrije inschrijvingen)</a:t>
                      </a: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717298">
                <a:tc>
                  <a:txBody>
                    <a:bodyPr/>
                    <a:lstStyle/>
                    <a:p>
                      <a:pPr marL="342900" marR="88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nl-BE" sz="11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42900" marR="88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nl-BE" sz="11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8890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BUITENGEWOON</a:t>
                      </a:r>
                    </a:p>
                    <a:p>
                      <a:pPr marL="0" marR="8890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BASISONDERWIJS</a:t>
                      </a:r>
                    </a:p>
                    <a:p>
                      <a:pPr marL="0" marR="8890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889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889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</a:rPr>
                        <a:t>Alleen voor:</a:t>
                      </a:r>
                    </a:p>
                    <a:p>
                      <a:pPr marL="342900" marR="88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</a:rPr>
                        <a:t>Broers en zussen van kinderen die reeds op de school zitten</a:t>
                      </a:r>
                    </a:p>
                    <a:p>
                      <a:pPr marL="342900" marR="88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BE" sz="1100" dirty="0" smtClean="0">
                          <a:solidFill>
                            <a:schemeClr val="tx1"/>
                          </a:solidFill>
                          <a:effectLst/>
                        </a:rPr>
                        <a:t>Kinderen van personeelsleden van de school</a:t>
                      </a:r>
                      <a:endParaRPr lang="nl-BE" sz="11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42900" marR="88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nl-BE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effectLst/>
                        </a:rPr>
                        <a:t>Voor alle kinderen</a:t>
                      </a:r>
                    </a:p>
                    <a:p>
                      <a:pPr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 smtClean="0">
                          <a:effectLst/>
                        </a:rPr>
                        <a:t>(vrije inschrijvingen)</a:t>
                      </a:r>
                      <a:endParaRPr lang="nl-BE" sz="11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R="889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889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62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84</Words>
  <Application>Microsoft Office PowerPoint</Application>
  <PresentationFormat>Diavoorstelling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Kantoorthema</vt:lpstr>
      <vt:lpstr>PowerPoint-presentatie</vt:lpstr>
      <vt:lpstr>LOP-beleidsplan 2013-2019</vt:lpstr>
      <vt:lpstr>Inschrijvingsbeleid 2014-2015</vt:lpstr>
    </vt:vector>
  </TitlesOfParts>
  <Company>Vlaamse Overheid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Unknown</dc:creator>
  <cp:lastModifiedBy>Unknown</cp:lastModifiedBy>
  <cp:revision>2</cp:revision>
  <dcterms:created xsi:type="dcterms:W3CDTF">2014-01-13T15:18:05Z</dcterms:created>
  <dcterms:modified xsi:type="dcterms:W3CDTF">2014-01-13T15:32:13Z</dcterms:modified>
</cp:coreProperties>
</file>